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Prompt Medium"/>
      <p:regular r:id="rId19"/>
    </p:embeddedFont>
    <p:embeddedFont>
      <p:font typeface="Prompt Medium"/>
      <p:regular r:id="rId20"/>
    </p:embeddedFont>
    <p:embeddedFont>
      <p:font typeface="Mukta Light"/>
      <p:regular r:id="rId21"/>
    </p:embeddedFont>
    <p:embeddedFont>
      <p:font typeface="Mukta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svg>
</file>

<file path=ppt/media/image-10-3.png>
</file>

<file path=ppt/media/image-10-4.svg>
</file>

<file path=ppt/media/image-10-5.png>
</file>

<file path=ppt/media/image-10-6.sv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3-1.png>
</file>

<file path=ppt/media/image-4-1.png>
</file>

<file path=ppt/media/image-6-1.png>
</file>

<file path=ppt/media/image-7-1.png>
</file>

<file path=ppt/media/image-8-1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hyperlink" Target="https://flutter.dev/docs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6" Type="http://schemas.openxmlformats.org/officeDocument/2006/relationships/image" Target="../media/image-10-5.png"/><Relationship Id="rId7" Type="http://schemas.openxmlformats.org/officeDocument/2006/relationships/image" Target="../media/image-10-6.svg"/><Relationship Id="rId8" Type="http://schemas.openxmlformats.org/officeDocument/2006/relationships/slideLayout" Target="../slideLayouts/slideLayout1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hyperlink" Target="https://dart.dev/get-dart" TargetMode="External"/><Relationship Id="rId2" Type="http://schemas.openxmlformats.org/officeDocument/2006/relationships/image" Target="../media/image-3-1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hyperlink" Target="https://developer.android.com/studio" TargetMode="External"/><Relationship Id="rId2" Type="http://schemas.openxmlformats.org/officeDocument/2006/relationships/image" Target="../media/image-6-1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flutter.dev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488168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Setting Up Your Development Environment on Windows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644271"/>
            <a:ext cx="7415927" cy="1097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Dart SDK &amp; Android Studio Installation Guide</a:t>
            </a:r>
            <a:endParaRPr lang="en-US" sz="3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28343"/>
            <a:ext cx="814959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Ready to Build Your First App!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207895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Congratulations! Your Windows development environment is now fully configured with Dart SDK and Android Studio. You're all set to dive into the world of Flutter development.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275648"/>
            <a:ext cx="4136231" cy="3925610"/>
          </a:xfrm>
          <a:prstGeom prst="roundRect">
            <a:avLst>
              <a:gd name="adj" fmla="val 2641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126093" y="3537704"/>
            <a:ext cx="740569" cy="740569"/>
          </a:xfrm>
          <a:prstGeom prst="roundRect">
            <a:avLst>
              <a:gd name="adj" fmla="val 12346028"/>
            </a:avLst>
          </a:prstGeom>
          <a:solidFill>
            <a:srgbClr val="A95B95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29690" y="3741301"/>
            <a:ext cx="333256" cy="33325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126093" y="4525089"/>
            <a:ext cx="331874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Start Coding with Flutter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126093" y="5016103"/>
            <a:ext cx="361211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Leverage Flutter's powerful features like hot reload for rapid development and its rich UI toolkit to create beautiful applications.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5247084" y="3275648"/>
            <a:ext cx="4136231" cy="3925610"/>
          </a:xfrm>
          <a:prstGeom prst="roundRect">
            <a:avLst>
              <a:gd name="adj" fmla="val 2641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509141" y="3537704"/>
            <a:ext cx="740569" cy="740569"/>
          </a:xfrm>
          <a:prstGeom prst="roundRect">
            <a:avLst>
              <a:gd name="adj" fmla="val 12346028"/>
            </a:avLst>
          </a:prstGeom>
          <a:solidFill>
            <a:srgbClr val="A95B95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12738" y="3741301"/>
            <a:ext cx="333256" cy="33325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509141" y="4525089"/>
            <a:ext cx="36121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Explore Official Documentation</a:t>
            </a:r>
            <a:endParaRPr lang="en-US" sz="2150" dirty="0"/>
          </a:p>
        </p:txBody>
      </p:sp>
      <p:sp>
        <p:nvSpPr>
          <p:cNvPr id="13" name="Text 9"/>
          <p:cNvSpPr/>
          <p:nvPr/>
        </p:nvSpPr>
        <p:spPr>
          <a:xfrm>
            <a:off x="5509141" y="5359003"/>
            <a:ext cx="361211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For in-depth guides and resources, visit the official Flutter documentation: </a:t>
            </a:r>
            <a:pPr algn="l" indent="0" marL="0">
              <a:lnSpc>
                <a:spcPts val="3100"/>
              </a:lnSpc>
              <a:buNone/>
            </a:pPr>
            <a:r>
              <a:rPr lang="en-US" sz="1900" u="sng" dirty="0">
                <a:solidFill>
                  <a:srgbClr val="A95B95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  <a:hlinkClick r:id="rId5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https://flutter.dev/docs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900" dirty="0"/>
          </a:p>
        </p:txBody>
      </p:sp>
      <p:sp>
        <p:nvSpPr>
          <p:cNvPr id="14" name="Shape 10"/>
          <p:cNvSpPr/>
          <p:nvPr/>
        </p:nvSpPr>
        <p:spPr>
          <a:xfrm>
            <a:off x="9630132" y="3275648"/>
            <a:ext cx="4136231" cy="3925610"/>
          </a:xfrm>
          <a:prstGeom prst="roundRect">
            <a:avLst>
              <a:gd name="adj" fmla="val 2641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92189" y="3537704"/>
            <a:ext cx="740569" cy="740569"/>
          </a:xfrm>
          <a:prstGeom prst="roundRect">
            <a:avLst>
              <a:gd name="adj" fmla="val 12346028"/>
            </a:avLst>
          </a:prstGeom>
          <a:solidFill>
            <a:srgbClr val="A95B95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95786" y="3741301"/>
            <a:ext cx="333256" cy="33325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92189" y="452508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Happy Coding!</a:t>
            </a:r>
            <a:endParaRPr lang="en-US" sz="2150" dirty="0"/>
          </a:p>
        </p:txBody>
      </p:sp>
      <p:sp>
        <p:nvSpPr>
          <p:cNvPr id="18" name="Text 13"/>
          <p:cNvSpPr/>
          <p:nvPr/>
        </p:nvSpPr>
        <p:spPr>
          <a:xfrm>
            <a:off x="9892189" y="5016103"/>
            <a:ext cx="36121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Unleash your creativity and begin building amazing cross-platform applications with Flutter!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90518"/>
            <a:ext cx="638508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Why This Setup Matters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840355"/>
            <a:ext cx="4136231" cy="4098727"/>
          </a:xfrm>
          <a:prstGeom prst="roundRect">
            <a:avLst>
              <a:gd name="adj" fmla="val 3569"/>
            </a:avLst>
          </a:prstGeom>
          <a:solidFill>
            <a:srgbClr val="0B0C23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864037" y="2809875"/>
            <a:ext cx="4136231" cy="121920"/>
          </a:xfrm>
          <a:prstGeom prst="roundRect">
            <a:avLst>
              <a:gd name="adj" fmla="val 85050"/>
            </a:avLst>
          </a:prstGeom>
          <a:solidFill>
            <a:srgbClr val="A95B95"/>
          </a:solidFill>
          <a:ln/>
        </p:spPr>
      </p:sp>
      <p:sp>
        <p:nvSpPr>
          <p:cNvPr id="5" name="Shape 3"/>
          <p:cNvSpPr/>
          <p:nvPr/>
        </p:nvSpPr>
        <p:spPr>
          <a:xfrm>
            <a:off x="2561868" y="2470071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A95B95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84038" y="2692241"/>
            <a:ext cx="296228" cy="29622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141333" y="3457575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Dart SDK: Powering Modern Apps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141333" y="4291489"/>
            <a:ext cx="358163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Dart provides a fast, client-optimized language for developing high-performance Flutter applications, enabling seamless UI and backend integration.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5247084" y="2840355"/>
            <a:ext cx="4136231" cy="4098727"/>
          </a:xfrm>
          <a:prstGeom prst="roundRect">
            <a:avLst>
              <a:gd name="adj" fmla="val 3569"/>
            </a:avLst>
          </a:prstGeom>
          <a:solidFill>
            <a:srgbClr val="0B0C23">
              <a:alpha val="95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247084" y="2809875"/>
            <a:ext cx="4136231" cy="121920"/>
          </a:xfrm>
          <a:prstGeom prst="roundRect">
            <a:avLst>
              <a:gd name="adj" fmla="val 85050"/>
            </a:avLst>
          </a:prstGeom>
          <a:solidFill>
            <a:srgbClr val="A95B95"/>
          </a:solidFill>
          <a:ln/>
        </p:spPr>
      </p:sp>
      <p:sp>
        <p:nvSpPr>
          <p:cNvPr id="11" name="Shape 8"/>
          <p:cNvSpPr/>
          <p:nvPr/>
        </p:nvSpPr>
        <p:spPr>
          <a:xfrm>
            <a:off x="6944916" y="2470071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A95B95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67086" y="2692241"/>
            <a:ext cx="296228" cy="29622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524381" y="3457575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Android Studio: Your Development Hub</a:t>
            </a:r>
            <a:endParaRPr lang="en-US" sz="2150" dirty="0"/>
          </a:p>
        </p:txBody>
      </p:sp>
      <p:sp>
        <p:nvSpPr>
          <p:cNvPr id="14" name="Text 10"/>
          <p:cNvSpPr/>
          <p:nvPr/>
        </p:nvSpPr>
        <p:spPr>
          <a:xfrm>
            <a:off x="5524381" y="4291489"/>
            <a:ext cx="3581638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As the official Integrated Development Environment (IDE) for Android and Flutter, Android Studio offers a comprehensive suite of tools for coding, debugging, and testing.</a:t>
            </a:r>
            <a:endParaRPr lang="en-US" sz="1900" dirty="0"/>
          </a:p>
        </p:txBody>
      </p:sp>
      <p:sp>
        <p:nvSpPr>
          <p:cNvPr id="15" name="Shape 11"/>
          <p:cNvSpPr/>
          <p:nvPr/>
        </p:nvSpPr>
        <p:spPr>
          <a:xfrm>
            <a:off x="9630132" y="2840355"/>
            <a:ext cx="4136231" cy="4098727"/>
          </a:xfrm>
          <a:prstGeom prst="roundRect">
            <a:avLst>
              <a:gd name="adj" fmla="val 3569"/>
            </a:avLst>
          </a:prstGeom>
          <a:solidFill>
            <a:srgbClr val="0B0C23">
              <a:alpha val="9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9630132" y="2809875"/>
            <a:ext cx="4136231" cy="121920"/>
          </a:xfrm>
          <a:prstGeom prst="roundRect">
            <a:avLst>
              <a:gd name="adj" fmla="val 85050"/>
            </a:avLst>
          </a:prstGeom>
          <a:solidFill>
            <a:srgbClr val="A95B95"/>
          </a:solidFill>
          <a:ln/>
        </p:spPr>
      </p:sp>
      <p:sp>
        <p:nvSpPr>
          <p:cNvPr id="17" name="Shape 13"/>
          <p:cNvSpPr/>
          <p:nvPr/>
        </p:nvSpPr>
        <p:spPr>
          <a:xfrm>
            <a:off x="11327963" y="2470071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A95B95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50134" y="2692241"/>
            <a:ext cx="296228" cy="296228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907429" y="3457575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Smooth Workflow Guaranteed</a:t>
            </a:r>
            <a:endParaRPr lang="en-US" sz="2150" dirty="0"/>
          </a:p>
        </p:txBody>
      </p:sp>
      <p:sp>
        <p:nvSpPr>
          <p:cNvPr id="20" name="Text 15"/>
          <p:cNvSpPr/>
          <p:nvPr/>
        </p:nvSpPr>
        <p:spPr>
          <a:xfrm>
            <a:off x="9907429" y="4291489"/>
            <a:ext cx="3581638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 correctly configured environment is crucial for efficient coding, building, and debugging, minimizing roadblocks and maximizing productivity.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621" y="612577"/>
            <a:ext cx="8169116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Step 1: Downloading the Dart SDK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79621" y="1765816"/>
            <a:ext cx="6263878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 begin, navigate to the official Dart website. This is your primary source for the latest SDK releases.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79621" y="2678906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Visit: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</a:t>
            </a:r>
            <a:pPr algn="l" indent="0" marL="0">
              <a:lnSpc>
                <a:spcPts val="2800"/>
              </a:lnSpc>
              <a:buNone/>
            </a:pPr>
            <a:r>
              <a:rPr lang="en-US" sz="1750" u="sng" dirty="0">
                <a:solidFill>
                  <a:srgbClr val="A95B95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https://dart.dev/get-dart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79621" y="3113127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Select: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Choose the Windows platform option.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79621" y="3547348"/>
            <a:ext cx="6263878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Installer: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Opt for the "Install using a setup wizard" to simplify the process.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79621" y="4337923"/>
            <a:ext cx="6263878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Download: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Get the Dart SDK installer specifically for 64-bit Windows.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4521" y="1815941"/>
            <a:ext cx="6263878" cy="62638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621" y="612577"/>
            <a:ext cx="9440585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Step 2: Installing Dart SDK on Windows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621" y="1815941"/>
            <a:ext cx="6263878" cy="626387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4521" y="1765816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Once the download is complete, proceed with the installation: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4521" y="2322552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Run Installer: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Launch the downloaded executable file.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4521" y="2756773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License Agreement: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Carefully read and accept the license terms.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4521" y="3190994"/>
            <a:ext cx="6263878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Default Path: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It's recommended to keep the default installation path (typically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C:\Program Files\Dart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).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4521" y="4004429"/>
            <a:ext cx="6263878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Complete Installation: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Follow the wizard's prompts until the process finishes.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4521" y="4795004"/>
            <a:ext cx="6263878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Verify: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Open a new Command Prompt and type 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dart --version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to confirm a successful installation.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52011"/>
            <a:ext cx="1242405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Step 3: Setting Environment Variables for Dart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031563"/>
            <a:ext cx="6327696" cy="740569"/>
          </a:xfrm>
          <a:prstGeom prst="roundRect">
            <a:avLst>
              <a:gd name="adj" fmla="val 480062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842742" y="2170390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110853" y="3018949"/>
            <a:ext cx="346138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Access System Properties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110853" y="3509962"/>
            <a:ext cx="583406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Right-click "This PC" &gt; Properties &gt; Advanced system settings &gt; Environment Variables.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7438549" y="2031563"/>
            <a:ext cx="6327815" cy="740569"/>
          </a:xfrm>
          <a:prstGeom prst="roundRect">
            <a:avLst>
              <a:gd name="adj" fmla="val 480062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417254" y="2170390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7685365" y="301894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Edit PATH Variable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7685365" y="3509962"/>
            <a:ext cx="5834182" cy="812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Under "System variables," find and select the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Path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variable, then click "Edit."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64037" y="4816554"/>
            <a:ext cx="6327696" cy="740569"/>
          </a:xfrm>
          <a:prstGeom prst="roundRect">
            <a:avLst>
              <a:gd name="adj" fmla="val 480062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3842742" y="4955381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1110853" y="58039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Add Dart Bin Path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110853" y="6294953"/>
            <a:ext cx="5834063" cy="835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Add the path to your Dart SDK's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bin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folder (e.g.,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C:\Program Files\Dart\dart-sdk\bin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).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549" y="4816554"/>
            <a:ext cx="6327815" cy="740569"/>
          </a:xfrm>
          <a:prstGeom prst="roundRect">
            <a:avLst>
              <a:gd name="adj" fmla="val 480062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417254" y="4955381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900" dirty="0"/>
          </a:p>
        </p:txBody>
      </p:sp>
      <p:sp>
        <p:nvSpPr>
          <p:cNvPr id="17" name="Text 15"/>
          <p:cNvSpPr/>
          <p:nvPr/>
        </p:nvSpPr>
        <p:spPr>
          <a:xfrm>
            <a:off x="7685365" y="58039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Verify Installation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7685365" y="6294953"/>
            <a:ext cx="5834182" cy="812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Open a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new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Command Prompt and run 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highlight>
                  <a:srgbClr val="18193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dart --version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to confirm global access.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621" y="612577"/>
            <a:ext cx="7854791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Step 4: Installing Android Studio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79621" y="1765816"/>
            <a:ext cx="6263878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Android Studio is essential for Flutter development. Follow these steps for installation: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79621" y="2678906"/>
            <a:ext cx="6263878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Download: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Get the installer from the official site: </a:t>
            </a:r>
            <a:pPr algn="l" indent="0" marL="0">
              <a:lnSpc>
                <a:spcPts val="2800"/>
              </a:lnSpc>
              <a:buNone/>
            </a:pPr>
            <a:r>
              <a:rPr lang="en-US" sz="1750" u="sng" dirty="0">
                <a:solidFill>
                  <a:srgbClr val="A95B95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https://developer.android.com/studio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79621" y="3469481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Run Installer: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Launch the downloaded executable.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79621" y="3903702"/>
            <a:ext cx="6263878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Default Options: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Proceed with the default installation settings as recommended.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79621" y="4694277"/>
            <a:ext cx="6263878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JDK Requirement: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Ensure you have JDK 11 or higher installed; Android Studio typically bundles OpenJDK.</a:t>
            </a:r>
            <a:endParaRPr lang="en-US" sz="175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4521" y="1815941"/>
            <a:ext cx="6263878" cy="62638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398" y="558998"/>
            <a:ext cx="11344275" cy="564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Step 5: Configure Android Studio for Flutter &amp; Dart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1398" y="1657112"/>
            <a:ext cx="6355794" cy="63557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0827" y="1611392"/>
            <a:ext cx="6355794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Integrate Flutter and Dart capabilities into Android Studio: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0827" y="2119432"/>
            <a:ext cx="6355794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Open Android Studio: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Launch the IDE after installation.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0827" y="2515672"/>
            <a:ext cx="6355794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Access Plugins: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Go to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Configure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(bottom right) &gt;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Plugins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0827" y="2911912"/>
            <a:ext cx="6355794" cy="9754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Search &amp; Install Flutter: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In the marketplace, search for "Flutter" and install the plugin. This will automatically install the Dart plugin as a dependency.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0827" y="3958471"/>
            <a:ext cx="6355794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Restart IDE: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Restart Android Studio when prompted to apply the plugin changes.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058" y="776526"/>
            <a:ext cx="7376160" cy="522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Step 6: Create a New Flutter Project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58058" y="1580912"/>
            <a:ext cx="188000" cy="235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58058" y="1877497"/>
            <a:ext cx="7827883" cy="2286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6" name="Text 3"/>
          <p:cNvSpPr/>
          <p:nvPr/>
        </p:nvSpPr>
        <p:spPr>
          <a:xfrm>
            <a:off x="658058" y="2017157"/>
            <a:ext cx="2089309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Start a New Project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58058" y="2391013"/>
            <a:ext cx="782788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From the Android Studio Welcome screen, select "Start a new Flutter project."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58058" y="3020735"/>
            <a:ext cx="188000" cy="235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58058" y="3317319"/>
            <a:ext cx="7827883" cy="2286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10" name="Text 7"/>
          <p:cNvSpPr/>
          <p:nvPr/>
        </p:nvSpPr>
        <p:spPr>
          <a:xfrm>
            <a:off x="658058" y="3456980"/>
            <a:ext cx="2563058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Choose Application Type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58058" y="3830836"/>
            <a:ext cx="782788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Select "Flutter Application" as your project type and click "Next."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58058" y="4460558"/>
            <a:ext cx="188000" cy="235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58058" y="4757142"/>
            <a:ext cx="7827883" cy="2286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14" name="Text 11"/>
          <p:cNvSpPr/>
          <p:nvPr/>
        </p:nvSpPr>
        <p:spPr>
          <a:xfrm>
            <a:off x="658058" y="4896803"/>
            <a:ext cx="2556629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Configure Project Details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58058" y="5270659"/>
            <a:ext cx="7827883" cy="601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Enter a suitable project name, specify the Flutter SDK path (download from </a:t>
            </a:r>
            <a:pPr algn="l" indent="0" marL="0">
              <a:lnSpc>
                <a:spcPts val="2350"/>
              </a:lnSpc>
              <a:buNone/>
            </a:pPr>
            <a:r>
              <a:rPr lang="en-US" sz="1450" u="sng" dirty="0">
                <a:solidFill>
                  <a:srgbClr val="A95B95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flutter.dev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if you haven't already), and set your desired project location.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58058" y="6201132"/>
            <a:ext cx="188000" cy="235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58058" y="6497717"/>
            <a:ext cx="7827883" cy="2286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18" name="Text 15"/>
          <p:cNvSpPr/>
          <p:nvPr/>
        </p:nvSpPr>
        <p:spPr>
          <a:xfrm>
            <a:off x="658058" y="6637377"/>
            <a:ext cx="2330053" cy="261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Generate App Scaffold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58058" y="7011233"/>
            <a:ext cx="7827883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Click "Finish" to create the basic structure of your new Flutter application.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76288"/>
            <a:ext cx="563903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Troubleshooting Tips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42948" y="1840051"/>
            <a:ext cx="370284" cy="3702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52680" y="1832372"/>
            <a:ext cx="455818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"Dart SDK is not configured" Error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152680" y="2323386"/>
            <a:ext cx="66136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If this message appears, navigate to </a:t>
            </a:r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File &gt; Settings &gt; Languages &amp; Frameworks &gt; Dart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. Check "Enable Dart support" and manually set the Dart SDK path.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42948" y="4009965"/>
            <a:ext cx="370284" cy="3702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52680" y="4002286"/>
            <a:ext cx="305704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Verify Flutter SDK Path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152680" y="4493300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Always double-check that the Flutter SDK path is correctly specified in your Android Studio preferences to avoid build issues.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42948" y="5784830"/>
            <a:ext cx="370284" cy="3702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152680" y="577715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Restart the IDE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152680" y="6268164"/>
            <a:ext cx="66136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After installing plugins or making changes to SDK paths, always restart Android Studio to ensure all configurations are properly loaded.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2025-12-06T18:48:12Z</dcterms:created>
  <dcterms:modified xsi:type="dcterms:W3CDTF">2025-12-06T18:48:12Z</dcterms:modified>
</cp:coreProperties>
</file>